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30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1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4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0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4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4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5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2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00C51-BF42-4E7B-AAB5-06A452173E08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42621-5A3D-4AD3-8A63-7CA4B970C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5894755-AA6B-45BD-8F0F-2D6E69604492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4795CE-5AE7-44CC-88B8-5719308B7E1D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9AC621-1841-4FEC-9A73-7D0D76F24D4E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7" name="Picture 7" descr="F:\my art\Hamayesh haye karbordi\PPT\omran\box4.png">
            <a:extLst>
              <a:ext uri="{FF2B5EF4-FFF2-40B4-BE49-F238E27FC236}">
                <a16:creationId xmlns:a16="http://schemas.microsoft.com/office/drawing/2014/main" id="{C8B0B225-AA69-48FA-B32A-132403B2F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A615FFD-D8A9-453E-B67F-997C96EA77D8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" name="Picture 6" descr="F:\my art\Hamayesh haye karbordi\PPT\omran\box3.png">
            <a:extLst>
              <a:ext uri="{FF2B5EF4-FFF2-40B4-BE49-F238E27FC236}">
                <a16:creationId xmlns:a16="http://schemas.microsoft.com/office/drawing/2014/main" id="{30BE7BFE-18A1-4F28-AA2D-8E5817CBE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A65D9D1-432C-48FA-AF3F-6CAF61E26689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3C416B-0591-46C6-A0C8-7D197F1D2619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B9A82D3-82B6-4CC6-86BB-5BA8525F3F45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A06D2D-7E43-495F-8C25-268F2C4A5E86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C05A3C7-5053-40DB-8D49-4EEC21144FA8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5" name="Picture 6" descr="F:\my art\Hamayesh haye karbordi\PPT\omran\box3.png">
            <a:extLst>
              <a:ext uri="{FF2B5EF4-FFF2-40B4-BE49-F238E27FC236}">
                <a16:creationId xmlns:a16="http://schemas.microsoft.com/office/drawing/2014/main" id="{491F530D-B9A1-42A6-9579-30E1C2981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73A0975-149F-4A3F-B41B-CAD7C401206A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B28B5F4-7D8E-4539-B813-2B20E19022E7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650D95D-BF20-428D-9ADB-CABDF7838449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5" descr="F:\my art\Hamayesh haye karbordi\PPT\omran\box2.png">
            <a:extLst>
              <a:ext uri="{FF2B5EF4-FFF2-40B4-BE49-F238E27FC236}">
                <a16:creationId xmlns:a16="http://schemas.microsoft.com/office/drawing/2014/main" id="{B23C9C56-C65B-4F0F-8D07-AF6AE85F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0" name="Picture 5" descr="F:\my art\Hamayesh haye karbordi\PPT\omran\box2.png">
            <a:extLst>
              <a:ext uri="{FF2B5EF4-FFF2-40B4-BE49-F238E27FC236}">
                <a16:creationId xmlns:a16="http://schemas.microsoft.com/office/drawing/2014/main" id="{E6595249-B0F5-4C4E-B7CE-B588709C0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1" name="Picture 7" descr="F:\my art\Hamayesh haye karbordi\PPT\omran\box4.png">
            <a:extLst>
              <a:ext uri="{FF2B5EF4-FFF2-40B4-BE49-F238E27FC236}">
                <a16:creationId xmlns:a16="http://schemas.microsoft.com/office/drawing/2014/main" id="{BA0CF282-4DD0-4ABE-9319-7C136683F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F058433-EEF0-4A11-A021-F8AAAB140F9F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0E6F29-3BBA-4A6D-AFD3-7E513B1A9DA9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4A2F657-C2AE-4136-ABF7-3CFA687470BA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92607E-F387-41C4-BB37-7F7F2C279AA9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A8A2D6-B51A-47DC-AFF3-7329EF57405C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BA9623-D11C-4D09-96EB-99EE410D840C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DD7DBD-AF1D-41CF-B4D7-6AEC3EBFF176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79F622A-0652-4046-A675-F815F42986EA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417772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2024-09-15T08:09:33Z</dcterms:created>
  <dcterms:modified xsi:type="dcterms:W3CDTF">2024-09-15T08:10:01Z</dcterms:modified>
</cp:coreProperties>
</file>