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0729A-B9A6-4F43-91A1-DB0DF99DA1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25D1B7-9396-437F-8CFC-B5280694A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936EA-D305-46F6-AE88-4CCF81CEB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5C0F5-312F-415B-9AF9-3FB8A5C8B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B09B1-43C6-4F79-AAA4-A7B677CC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5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1D966-E377-4FE1-AF9E-F65B83630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3390E-FC4B-45DF-A20F-75D801716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26F8C-E140-43B9-899C-05D177395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1AACD-27ED-4095-AB8B-C83242739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4EE5C-80D7-4A3C-AAD6-D89A5F05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5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092BA1-A8C1-4E78-AB52-2B273F7C9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BC0ED-41A1-461E-938E-81C2A7C88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3DAF8-F49B-4BBE-9D40-497319725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C558C-A94E-4B3B-9CCA-32932F36C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AE5C3-EB14-4416-A8E6-715EF56E8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9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0F8F7-7E70-410A-BCAF-C5A7AC8D9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A132D-B645-48EC-A9C5-2773D9CB9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AB9D-1457-493D-885C-DAEC04979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E5E62-4FEC-4859-B64D-27F3B338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64C7E-C49D-432B-9472-465489A6D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8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E3345-07D8-4BC3-BA8D-8268C992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CD039-0A44-492A-9ADC-449D1B39A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3693A-E01E-41B3-A72E-42EED4EBA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E855B-453E-4F79-98B1-D8B023065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D6F67-CD1B-40CE-8DA7-24B104A22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9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84DE1-D5AB-47FD-92D3-145A66138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BFE6-D44C-4856-89F7-69A9B9762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3D3B88-EC26-44E2-9A94-A81890D36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40C3D2-213B-49C2-8A32-AD0BA2843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7966C-CF27-4CA1-867E-7576ED6C8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4476B-E7ED-4567-A694-B9A9F1866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8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C320-2CD9-406B-8DB7-EC00D4CAC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342A4-22E3-4006-A5ED-8CC76028A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5A2DA-DE2D-478D-96B8-C4F0FA3FE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AA5EB5-C7F9-41D4-AF4E-DA69AECAE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365EF-329C-4ED1-A6D0-8BDF90E69E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1A4598-C7D5-46E9-967D-B6337069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E6DF96-9566-4494-99CE-7E2CC47E3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8702B-49F8-4262-82F0-3A0B7274C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5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5397D-6097-4CFA-AC47-03787808A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50B339-B143-4C07-AE65-44F2E2C16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4BD4A-F040-4C1C-9960-ABC0EDBE3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A496E-4047-4C42-9639-3177634E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8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2A9162-915F-4D5C-B3CF-8598434F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A6EFC-6014-4EA0-A6CB-4AA49CF7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08EE7-A9FE-43C7-9F00-8CE670A28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7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943D3-F438-44A4-9D7D-A35E8CD6E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DFD9-B18F-4808-A825-61CAC9DEE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AA4CC-2C7F-413B-8186-F49468035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0CB62-27F6-4BD3-8FC3-420C42DA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D530D-C523-494B-A615-DD5B89FA1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06AC8-C75F-4F85-BCD0-D32F99017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1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59C16-F654-4A1D-B9D3-7771EC5F1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D1DEB8-2A4F-4454-871E-42E140F68A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9E8F8-B5A0-4DB8-AB79-4AD5F0228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91A08-503C-43C2-9FD9-D36B2379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BED8B-34A5-45BF-A33C-8C59E2AA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0CC18-3DE9-4E34-8F72-A787382E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7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629760-8D6C-4EE6-902D-56DA45E3C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FBE21-7AD9-4ACC-BAEE-3C0A48D72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0A2F6-7B80-4B79-9BB8-CECEA7C2C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CD2F0-75D2-492E-98EF-29B0A24DB912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CF273-1DF1-4589-9BB4-0B0ADF1AD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FF55-38D3-4B66-9A38-026AE583A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E745B-11C9-461A-82C4-975A989E4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0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D7F6FE-EEB9-481A-9575-E840D3B9E3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3"/>
            <a:ext cx="12192000" cy="129941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E1481403-937F-4132-B320-2762D8746C5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67318" y="23732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5F81BB4-55CF-44AF-B3E5-911149CB12E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D7F6FE-EEB9-481A-9575-E840D3B9E3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3"/>
            <a:ext cx="12192000" cy="1299411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B9F2EF8A-9F86-4F46-989B-F94B8173BA0B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475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2024-09-15T08:06:06Z</dcterms:created>
  <dcterms:modified xsi:type="dcterms:W3CDTF">2024-09-15T08:07:49Z</dcterms:modified>
</cp:coreProperties>
</file>